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2802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67F26E-0B0B-44B2-9DBB-CA2FA5A25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6CB5FC5-9E4C-40E1-9F6C-08B9CD8C93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28EB6A-9A0A-449E-9AD2-BBC68BFEE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12A694-68B1-48CD-8C66-2534270A0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BD4DCA-388D-41B2-9FA9-D6E267FEB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0060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938121-C2AB-4A54-882F-40E167786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117C1F0-83B4-406E-94ED-41FAF67B4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4A4767-3EE4-44EE-8706-57E478CEE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3BE8AC-2E6C-4BCF-A02F-CBC247B35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3E70B7-1D98-4038-AFEC-0D8E59490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714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688742D-605C-49AB-8BEE-6F0C9D4A8A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B02CA17-E304-47CA-B9F5-EDAE4C3F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306483-75E4-4041-97E1-30E2D2320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B7C17C-33A8-4EED-8292-3F31F9666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D90497-501C-47D3-8D5D-364AD1C89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2532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A7B1A9-7E8D-4291-9D45-F4B1199FF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1B0EF4-F693-4D4B-85D3-10CF2C774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118A69-1B1C-4F79-B542-84F275040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46356E-6E06-4A9B-8382-25A43646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23DDB4-361A-46EE-A2C6-031A15E23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129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BC7039-3DB9-4FE4-8069-240AC0A7D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ECAC338-487B-4E89-9940-8560BAF85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663E55-DBEF-42F6-80FB-84991EB70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0F5E43-C164-4B7D-B54C-A7D0394B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976FAB-1635-4563-8C92-24556B907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9106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790F11-437D-49D4-9E31-D4C439AA7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68A5F9-4608-41DC-B889-255951E9EF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34224D6-4986-42DE-900D-BA1B4C6459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0B6502F-F54A-45AE-A266-3245BE90B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A1ACBC-F969-42B8-AEFC-D4DED747F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8EC748-91DB-4075-ABFE-7D584DE44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807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293585-4D0B-408E-8FC9-1474BB18B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980A02-2043-4D00-B648-476228177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D6CFAF-8C65-4E6C-AEAB-8B29CEEB7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759734-ACFC-4721-B336-9091B045C6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B13E445-6E36-4F28-8FB2-D1073D858C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2EF05C1-E31C-4EE9-9ED4-A0A14538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313A451-385F-46DF-83CE-D3186692C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D7E1D8F-177E-4FC5-913B-6ADADA443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587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E5415C-237F-4221-953E-8F0EFE9D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CD000D7-EF8A-4BBF-BEE1-5EDBD26D4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44E1EBD-25A9-4E68-8C9F-4DBD93240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0E87EFE-C425-4193-B6AD-CC70657A1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6633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D7744D3-85D9-45C1-B394-E819C566C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AE38EDB-A5CA-4370-AF3A-413FDF70D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C657B3-3181-41CA-959D-9BA097D7B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1869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9D534E-666B-4036-9502-BD4CFB0F3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0E1FA1-5D1E-4425-89F9-4BE4726C1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8090C7B-B0C0-452F-98FD-E39E60015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05B882-B34C-4DAD-AEE6-71F0AA4E7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25679C2-5CE4-472A-8E5B-00878FE88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473B86-0445-40BD-9A5D-9895BB6F8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204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F5AFC3-DF88-4C4D-BFEF-205C629B5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36027E1-EA73-4AA0-829A-BB3FE94171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E06C6A-459F-4FA8-A0B3-8E023BF205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C6509A-9F5C-4117-BEA9-C3BF9037E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420607-2994-4EF2-9938-6BC6BDAC5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D1F138-D5DF-4482-A172-A6C94F2B1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565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B15C06-C091-4E2F-B660-95938FA57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4A0B35-4E82-478C-8404-E8FE83700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2478B0-1AC9-4E37-A9D7-F6CA1D689E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88F13-567F-49D0-A9D4-935C917F6F6C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B480EF-B986-4E23-832E-4EBDE42A70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72B895-02F0-4C5C-AD40-C81C81067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1B137-31ED-46E3-A3EC-5F0ADEAD40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925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B53D58-23B5-4244-98A6-992B3178AF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Использование </a:t>
            </a:r>
            <a:r>
              <a:rPr lang="en-US" dirty="0">
                <a:solidFill>
                  <a:schemeClr val="accent2"/>
                </a:solidFill>
              </a:rPr>
              <a:t>display: none</a:t>
            </a:r>
            <a:endParaRPr lang="ru-RU" dirty="0">
              <a:solidFill>
                <a:schemeClr val="accent2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3B1DDA-E9EE-4947-AAAB-BBCC61CCEB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10 – 11 класс</a:t>
            </a:r>
          </a:p>
        </p:txBody>
      </p:sp>
    </p:spTree>
    <p:extLst>
      <p:ext uri="{BB962C8B-B14F-4D97-AF65-F5344CB8AC3E}">
        <p14:creationId xmlns:p14="http://schemas.microsoft.com/office/powerpoint/2010/main" val="200454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84C00A1-7391-4F03-A130-C701C3429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617" y="1328105"/>
            <a:ext cx="8078766" cy="5385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2F04BE-9886-49E7-8BC1-018AA92C2E9C}"/>
              </a:ext>
            </a:extLst>
          </p:cNvPr>
          <p:cNvSpPr txBox="1"/>
          <p:nvPr/>
        </p:nvSpPr>
        <p:spPr>
          <a:xfrm>
            <a:off x="0" y="0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dirty="0"/>
              <a:t>Можно выполнить альтернативный вариант страницы сайта, он немного проще, но, согласитесь, не такой красивый.</a:t>
            </a:r>
          </a:p>
        </p:txBody>
      </p:sp>
    </p:spTree>
    <p:extLst>
      <p:ext uri="{BB962C8B-B14F-4D97-AF65-F5344CB8AC3E}">
        <p14:creationId xmlns:p14="http://schemas.microsoft.com/office/powerpoint/2010/main" val="1494644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771CE4-6182-41B9-BB76-A6DD8B2E7A37}"/>
              </a:ext>
            </a:extLst>
          </p:cNvPr>
          <p:cNvSpPr txBox="1"/>
          <p:nvPr/>
        </p:nvSpPr>
        <p:spPr>
          <a:xfrm>
            <a:off x="2743200" y="43841"/>
            <a:ext cx="740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Что такое </a:t>
            </a:r>
            <a:r>
              <a:rPr lang="en-US" sz="3600" b="1" dirty="0"/>
              <a:t>pop-up</a:t>
            </a:r>
            <a:r>
              <a:rPr lang="ru-RU" sz="3600" b="1" dirty="0"/>
              <a:t>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AD6EB1-6F05-4C3D-BF44-3BF02538B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56" y="1497382"/>
            <a:ext cx="7655073" cy="478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73059E2B-D9CF-47D1-8185-816985E0662E}"/>
              </a:ext>
            </a:extLst>
          </p:cNvPr>
          <p:cNvCxnSpPr/>
          <p:nvPr/>
        </p:nvCxnSpPr>
        <p:spPr>
          <a:xfrm flipH="1">
            <a:off x="7452986" y="2110636"/>
            <a:ext cx="2135688" cy="45720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1523B911-80C8-41A5-9E16-3D1A9DF747CF}"/>
              </a:ext>
            </a:extLst>
          </p:cNvPr>
          <p:cNvCxnSpPr>
            <a:cxnSpLocks/>
          </p:cNvCxnSpPr>
          <p:nvPr/>
        </p:nvCxnSpPr>
        <p:spPr>
          <a:xfrm flipH="1" flipV="1">
            <a:off x="6096000" y="4878888"/>
            <a:ext cx="2296438" cy="757824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EC01BAF-137B-49B2-955F-B5920313B7A5}"/>
              </a:ext>
            </a:extLst>
          </p:cNvPr>
          <p:cNvSpPr txBox="1"/>
          <p:nvPr/>
        </p:nvSpPr>
        <p:spPr>
          <a:xfrm>
            <a:off x="9252559" y="1613729"/>
            <a:ext cx="27118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Сайт «замыливается»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74A0AF-412D-4971-9D99-2DB11B28FDA5}"/>
              </a:ext>
            </a:extLst>
          </p:cNvPr>
          <p:cNvSpPr txBox="1"/>
          <p:nvPr/>
        </p:nvSpPr>
        <p:spPr>
          <a:xfrm>
            <a:off x="8089726" y="5159658"/>
            <a:ext cx="27118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Появляется новое окно</a:t>
            </a:r>
          </a:p>
        </p:txBody>
      </p:sp>
    </p:spTree>
    <p:extLst>
      <p:ext uri="{BB962C8B-B14F-4D97-AF65-F5344CB8AC3E}">
        <p14:creationId xmlns:p14="http://schemas.microsoft.com/office/powerpoint/2010/main" val="113891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16CFBF-85F1-4BDC-A8BF-F6DCF481CEBD}"/>
              </a:ext>
            </a:extLst>
          </p:cNvPr>
          <p:cNvSpPr txBox="1"/>
          <p:nvPr/>
        </p:nvSpPr>
        <p:spPr>
          <a:xfrm>
            <a:off x="2743200" y="43841"/>
            <a:ext cx="740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pop-up</a:t>
            </a:r>
            <a:r>
              <a:rPr lang="ru-RU" sz="3600" b="1" dirty="0"/>
              <a:t> при открытии сайта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44EA9A5-EEA5-4518-91FC-6A39D5E26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853" y="936168"/>
            <a:ext cx="5090971" cy="161472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79F884E-3F18-4251-BB7F-7DDC02FD4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490" y="1003215"/>
            <a:ext cx="3959200" cy="527345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FB39062-F48E-4CDB-8F92-CBBD8700FC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389" y="2796890"/>
            <a:ext cx="4066436" cy="391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07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29C660C-37A8-42B1-8128-2913BEADC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006" y="620506"/>
            <a:ext cx="5169729" cy="211974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F00735-4AF4-4375-947B-3080E96F8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54" y="3554050"/>
            <a:ext cx="5239481" cy="206721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8141EB5-67F8-4F86-B9C5-BA4E4E13A0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9104" y="162837"/>
            <a:ext cx="3287642" cy="296668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4E88F4B-6F55-422A-A562-07AB6E8ED7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r="8335"/>
          <a:stretch/>
        </p:blipFill>
        <p:spPr>
          <a:xfrm>
            <a:off x="7104492" y="3354190"/>
            <a:ext cx="4250352" cy="334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729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C574867-C190-4C5E-B877-C233BC670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26" y="407345"/>
            <a:ext cx="5220429" cy="109552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A3DDF1-BFF9-4726-B54E-66D4266E0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26" y="2228682"/>
            <a:ext cx="7535327" cy="120031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DD46EFD-4F10-4112-BF66-EAD2C05B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26" y="4325257"/>
            <a:ext cx="8173591" cy="103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4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A3CED50-2E42-4091-B968-8864523A6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77" y="118996"/>
            <a:ext cx="6551112" cy="295693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72EBBDE-43F7-42D7-9D30-E6D9705E0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2794" y="3277820"/>
            <a:ext cx="7077206" cy="332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54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FCB8C-C685-4DA6-8A5F-768A04BFE852}"/>
              </a:ext>
            </a:extLst>
          </p:cNvPr>
          <p:cNvSpPr txBox="1"/>
          <p:nvPr/>
        </p:nvSpPr>
        <p:spPr>
          <a:xfrm>
            <a:off x="3468665" y="0"/>
            <a:ext cx="5254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Замылим фон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1A4DB3-9DB7-4083-A3E6-0DABC0DBA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25" y="1261656"/>
            <a:ext cx="5871331" cy="180095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873B984-4A5A-436B-8D0F-8C3077D41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162" y="1114102"/>
            <a:ext cx="5649113" cy="462979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B157A51-C037-4A15-901B-2273536BD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24" y="3575139"/>
            <a:ext cx="5871331" cy="205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42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68A486-FBF7-4B00-881B-23B0A4131644}"/>
              </a:ext>
            </a:extLst>
          </p:cNvPr>
          <p:cNvSpPr txBox="1"/>
          <p:nvPr/>
        </p:nvSpPr>
        <p:spPr>
          <a:xfrm>
            <a:off x="1981200" y="6263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Получаем эффект </a:t>
            </a:r>
            <a:r>
              <a:rPr lang="en-US" sz="3600" b="1" dirty="0"/>
              <a:t>blur</a:t>
            </a:r>
            <a:r>
              <a:rPr lang="ru-RU" sz="3600" b="1" dirty="0"/>
              <a:t> для всего фона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BE07951-FBCF-4693-92E3-6AB2FD955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792" y="1099731"/>
            <a:ext cx="9344416" cy="484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68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114D80-8134-4BEB-AD33-E24D1F7FB81C}"/>
              </a:ext>
            </a:extLst>
          </p:cNvPr>
          <p:cNvSpPr txBox="1"/>
          <p:nvPr/>
        </p:nvSpPr>
        <p:spPr>
          <a:xfrm>
            <a:off x="0" y="0"/>
            <a:ext cx="12192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b="1" dirty="0"/>
              <a:t>Задание 1. </a:t>
            </a:r>
            <a:r>
              <a:rPr lang="ru-RU" sz="2800" dirty="0"/>
              <a:t>Сделать сайт, при запуске которого сразу всплывает окно с регистрацией. Ниже представлен концепт дизайн для </a:t>
            </a:r>
            <a:r>
              <a:rPr lang="en-US" sz="2800" dirty="0"/>
              <a:t>pop-up </a:t>
            </a:r>
            <a:r>
              <a:rPr lang="ru-RU" sz="2800" dirty="0"/>
              <a:t>окна и самого сайта. Дизайн нужно повторить максимально близко к концепту. Изображения можно выбрать другие, но в похожей стилистике.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9010E57-D9EA-495E-9CEA-48FC3487B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3" y="2521452"/>
            <a:ext cx="5110617" cy="3832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Макет дизайна целевой страницы для туристического сайта">
            <a:extLst>
              <a:ext uri="{FF2B5EF4-FFF2-40B4-BE49-F238E27FC236}">
                <a16:creationId xmlns:a16="http://schemas.microsoft.com/office/drawing/2014/main" id="{59A35B56-851D-417D-9C5D-C16E4D8BA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7913" y="2238441"/>
            <a:ext cx="6596405" cy="4394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30373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Другая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94</Words>
  <Application>Microsoft Office PowerPoint</Application>
  <PresentationFormat>Широкоэкранный</PresentationFormat>
  <Paragraphs>10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Arial</vt:lpstr>
      <vt:lpstr>Times New Roman</vt:lpstr>
      <vt:lpstr>Тема Office</vt:lpstr>
      <vt:lpstr>Использование display: none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Использование display: none</dc:title>
  <dc:creator>Гоптарь Евгений Андреевич</dc:creator>
  <cp:lastModifiedBy>Гоптарь Евгений Андреевич</cp:lastModifiedBy>
  <cp:revision>38</cp:revision>
  <dcterms:created xsi:type="dcterms:W3CDTF">2023-10-24T17:27:24Z</dcterms:created>
  <dcterms:modified xsi:type="dcterms:W3CDTF">2023-10-24T18:58:58Z</dcterms:modified>
</cp:coreProperties>
</file>

<file path=docProps/thumbnail.jpeg>
</file>